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6" r:id="rId4"/>
    <p:sldId id="270" r:id="rId5"/>
    <p:sldId id="272" r:id="rId6"/>
    <p:sldId id="273" r:id="rId7"/>
    <p:sldId id="267" r:id="rId8"/>
    <p:sldId id="265" r:id="rId9"/>
    <p:sldId id="268" r:id="rId10"/>
    <p:sldId id="259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7755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9" autoAdjust="0"/>
    <p:restoredTop sz="94660"/>
  </p:normalViewPr>
  <p:slideViewPr>
    <p:cSldViewPr snapToGrid="0">
      <p:cViewPr varScale="1">
        <p:scale>
          <a:sx n="68" d="100"/>
          <a:sy n="68" d="100"/>
        </p:scale>
        <p:origin x="-221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508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8423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28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6317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2292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365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898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7170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725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3720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4074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4735E-FEEC-4B0A-80D5-EB6344C12464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BA91E-0B39-4801-9BA2-C271F06A8B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1199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redible-adventures.com/events/index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incredible-adventures.com/migs/index.htm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incredible-adventures.com/events/index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www.incredible-adventures.com/events/index.html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redible-adventures.com/events/index.html" TargetMode="External"/><Relationship Id="rId2" Type="http://schemas.openxmlformats.org/officeDocument/2006/relationships/hyperlink" Target="http://www.incredible-adventure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ncredible-adventures.com/events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credible-adventures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redible-adventures.com/events/index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incredible-adventures.com/events/index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incredible-adventures.com/space1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incredible-adventures.com/events/index.html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991108" y="5367759"/>
            <a:ext cx="5693983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chemeClr val="bg1"/>
                </a:solidFill>
                <a:latin typeface="Arial Black" pitchFamily="34" charset="0"/>
              </a:rPr>
              <a:t>Tour </a:t>
            </a:r>
            <a:r>
              <a:rPr lang="en-US" sz="3600" b="1" dirty="0" smtClean="0">
                <a:solidFill>
                  <a:schemeClr val="bg1"/>
                </a:solidFill>
                <a:latin typeface="Arial Black" pitchFamily="34" charset="0"/>
              </a:rPr>
              <a:t>Here…</a:t>
            </a:r>
          </a:p>
          <a:p>
            <a:pPr algn="l"/>
            <a:r>
              <a:rPr lang="en-US" sz="1800" b="1" dirty="0" smtClean="0">
                <a:solidFill>
                  <a:schemeClr val="bg1"/>
                </a:solidFill>
                <a:latin typeface="+mn-lt"/>
              </a:rPr>
              <a:t>Adventure includes guided tour of Red Square</a:t>
            </a:r>
            <a:endParaRPr lang="en-US" sz="1800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2436" y="1991004"/>
            <a:ext cx="3738622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/>
              <a:t>Join Incredible Adventures for a VIP experience in Moscow, Russia.  Tour, </a:t>
            </a:r>
            <a:r>
              <a:rPr lang="en-US" dirty="0" smtClean="0"/>
              <a:t>adventure </a:t>
            </a:r>
            <a:r>
              <a:rPr lang="en-US" dirty="0"/>
              <a:t>and experience Moscow like never before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Life is either an incredible adventure or nothing at all!</a:t>
            </a:r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37817" y="891250"/>
            <a:ext cx="1608665" cy="1371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30745" y="160040"/>
            <a:ext cx="5458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5"/>
              </a:rPr>
              <a:t>www.incredible-adventures.com</a:t>
            </a:r>
            <a:endParaRPr lang="en-US" dirty="0"/>
          </a:p>
          <a:p>
            <a:pPr algn="ctr"/>
            <a:r>
              <a:rPr lang="en-US" dirty="0"/>
              <a:t>800-644-7382 or 941-346-2603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413" y="324090"/>
            <a:ext cx="49655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MAKS 2019 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  <a:ea typeface="Verdana" pitchFamily="34" charset="0"/>
                <a:cs typeface="Verdana" pitchFamily="34" charset="0"/>
              </a:rPr>
              <a:t>RUSSIAN AIR SHOW ADVENTURE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August 30 – September </a:t>
            </a:r>
            <a:r>
              <a:rPr lang="en-US" dirty="0" smtClean="0">
                <a:solidFill>
                  <a:srgbClr val="FF0000"/>
                </a:solidFill>
              </a:rPr>
              <a:t>3, </a:t>
            </a:r>
            <a:r>
              <a:rPr lang="en-US" dirty="0" smtClean="0">
                <a:solidFill>
                  <a:srgbClr val="FF0000"/>
                </a:solidFill>
              </a:rPr>
              <a:t>2019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9439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214" y="367991"/>
            <a:ext cx="8210607" cy="1154483"/>
          </a:xfrm>
        </p:spPr>
        <p:txBody>
          <a:bodyPr>
            <a:normAutofit/>
          </a:bodyPr>
          <a:lstStyle/>
          <a:p>
            <a:pPr algn="l"/>
            <a:r>
              <a:rPr lang="en-US" sz="2700" b="1" dirty="0" smtClean="0">
                <a:solidFill>
                  <a:srgbClr val="FF0000"/>
                </a:solidFill>
                <a:latin typeface="Arial Black" pitchFamily="34" charset="0"/>
              </a:rPr>
              <a:t>The Legendary </a:t>
            </a:r>
            <a:r>
              <a:rPr lang="en-US" sz="2700" b="1" dirty="0" err="1" smtClean="0">
                <a:solidFill>
                  <a:srgbClr val="FF0000"/>
                </a:solidFill>
                <a:latin typeface="Arial Black" pitchFamily="34" charset="0"/>
              </a:rPr>
              <a:t>Metropol</a:t>
            </a:r>
            <a:r>
              <a:rPr lang="en-US" sz="2700" b="1" dirty="0" smtClean="0">
                <a:solidFill>
                  <a:srgbClr val="FF0000"/>
                </a:solidFill>
                <a:latin typeface="Arial Black" pitchFamily="34" charset="0"/>
              </a:rPr>
              <a:t> Hotel </a:t>
            </a:r>
            <a:br>
              <a:rPr lang="en-US" sz="27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1800" i="1" dirty="0" smtClean="0">
                <a:latin typeface="+mn-lt"/>
              </a:rPr>
              <a:t>Included</a:t>
            </a:r>
            <a:r>
              <a:rPr lang="en-US" sz="1800" b="1" i="1" dirty="0" smtClean="0">
                <a:solidFill>
                  <a:srgbClr val="577558"/>
                </a:solidFill>
              </a:rPr>
              <a:t> Accommodations:   </a:t>
            </a:r>
            <a:r>
              <a:rPr lang="en-US" sz="1800" b="1" i="1" dirty="0" smtClean="0">
                <a:solidFill>
                  <a:srgbClr val="577558"/>
                </a:solidFill>
                <a:latin typeface="Calibri Light"/>
              </a:rPr>
              <a:t>August 30, 31, Sept 1, Sept 2, 2019</a:t>
            </a:r>
            <a:r>
              <a:rPr lang="en-US" sz="1800" b="1" dirty="0"/>
              <a:t/>
            </a:r>
            <a:br>
              <a:rPr lang="en-US" sz="1800" b="1" dirty="0"/>
            </a:br>
            <a:endParaRPr lang="en-US" sz="1800" b="1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588415" y="4988513"/>
            <a:ext cx="3408718" cy="1675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chemeClr val="bg1"/>
                </a:solidFill>
                <a:latin typeface="Arial Black" pitchFamily="34" charset="0"/>
              </a:rPr>
              <a:t>Stay Here...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5029200"/>
            <a:ext cx="3926425" cy="1828800"/>
          </a:xfrm>
          <a:prstGeom prst="rect">
            <a:avLst/>
          </a:prstGeom>
          <a:effectLst>
            <a:glow rad="12700">
              <a:schemeClr val="accent1">
                <a:alpha val="52000"/>
              </a:schemeClr>
            </a:glow>
            <a:softEdge rad="152400"/>
          </a:effectLst>
        </p:spPr>
      </p:pic>
      <p:pic>
        <p:nvPicPr>
          <p:cNvPr id="6" name="Picture 5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57657" y="379142"/>
            <a:ext cx="160866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4403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29874" y="4861932"/>
            <a:ext cx="6694026" cy="1802091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 Black" pitchFamily="34" charset="0"/>
              </a:rPr>
              <a:t>MAKS </a:t>
            </a:r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>2019Airshow  </a:t>
            </a:r>
            <a:r>
              <a:rPr lang="en-US" sz="3600" b="1" dirty="0" err="1" smtClean="0">
                <a:solidFill>
                  <a:srgbClr val="FF0000"/>
                </a:solidFill>
                <a:latin typeface="Arial Black" pitchFamily="34" charset="0"/>
              </a:rPr>
              <a:t>Zhukovsky</a:t>
            </a:r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>Moscow Region, Russia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i="1" dirty="0" smtClean="0"/>
              <a:t>Package includes VIP Admission to MAKS on Saturday, August 31, 2019</a:t>
            </a:r>
            <a:endParaRPr lang="en-US" sz="1800" b="1" i="1" dirty="0">
              <a:latin typeface="Calibri Ligh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9205" y="-1174572"/>
            <a:ext cx="6752015" cy="2739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chemeClr val="bg1"/>
                </a:solidFill>
                <a:latin typeface="Arial Black" pitchFamily="34" charset="0"/>
              </a:rPr>
              <a:t>Dream Here...</a:t>
            </a:r>
            <a:endParaRPr lang="en-US" sz="3600" b="1" dirty="0">
              <a:latin typeface="Arial Black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4389120"/>
            <a:ext cx="3703320" cy="2468880"/>
          </a:xfrm>
          <a:prstGeom prst="rect">
            <a:avLst/>
          </a:prstGeom>
          <a:effectLst>
            <a:glow rad="12700">
              <a:schemeClr val="accent1">
                <a:alpha val="52000"/>
              </a:schemeClr>
            </a:glow>
            <a:softEdge rad="1524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" y="1920240"/>
            <a:ext cx="3663631" cy="2468880"/>
          </a:xfrm>
          <a:prstGeom prst="rect">
            <a:avLst/>
          </a:prstGeom>
          <a:effectLst>
            <a:glow rad="12700">
              <a:schemeClr val="accent1">
                <a:alpha val="52000"/>
              </a:schemeClr>
            </a:glow>
            <a:softEdge rad="152400"/>
          </a:effectLst>
        </p:spPr>
      </p:pic>
      <p:pic>
        <p:nvPicPr>
          <p:cNvPr id="7" name="Picture 6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7296" y="423746"/>
            <a:ext cx="160866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426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3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77204" y="2141035"/>
            <a:ext cx="10434638" cy="307773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>MAKS 2019 Air Show Adventure </a:t>
            </a:r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Includes:</a:t>
            </a:r>
          </a:p>
          <a:p>
            <a:endParaRPr lang="en-US" sz="3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VIP Air Show Admission  (includes access to air-conditioned pavilion and special viewing area</a:t>
            </a:r>
          </a:p>
          <a:p>
            <a:pPr algn="l"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Airport Transfers (round trip)</a:t>
            </a:r>
          </a:p>
          <a:p>
            <a:pPr algn="l"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Welcome dinner / cocktail reception</a:t>
            </a:r>
          </a:p>
          <a:p>
            <a:pPr algn="l"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Assistance with Visa forms</a:t>
            </a:r>
          </a:p>
          <a:p>
            <a:pPr algn="l"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Accommodations at 5-Star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Metropol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Hotel for four nights. (Includes breakfast.)</a:t>
            </a:r>
          </a:p>
          <a:p>
            <a:pPr algn="l">
              <a:buFont typeface="Arial" pitchFamily="34" charset="0"/>
              <a:buChar char="•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VIP Walking Tour of Moscow (includes lunch)</a:t>
            </a:r>
          </a:p>
          <a:p>
            <a:pPr algn="l">
              <a:buFont typeface="Arial" pitchFamily="34" charset="0"/>
              <a:buChar char="•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latin typeface="Arial" pitchFamily="34" charset="0"/>
                <a:cs typeface="Arial" pitchFamily="34" charset="0"/>
              </a:rPr>
              <a:t>Price:  $4950 US</a:t>
            </a:r>
          </a:p>
          <a:p>
            <a:pPr algn="l"/>
            <a:endParaRPr lang="en-US" sz="1800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527" y="5952152"/>
            <a:ext cx="8110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www.incredible-adventures.com</a:t>
            </a:r>
            <a:endParaRPr lang="en-US" dirty="0"/>
          </a:p>
          <a:p>
            <a:r>
              <a:rPr lang="en-US" dirty="0"/>
              <a:t>800-644-7382 or 941-346-2603</a:t>
            </a:r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5222" y="5106411"/>
            <a:ext cx="160866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5509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accent1">
                <a:tint val="66000"/>
                <a:satMod val="160000"/>
                <a:alpha val="37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MAKS 2019 – Itinerary</a:t>
            </a:r>
            <a:endParaRPr lang="en-US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Friday, August 30 -  Arrive Moscow.  Met at airport by Incredible Adventures representative and transported to historic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Metropol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Hotel, located an easy walk from Red Square.  Welcome Dinner.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Saturday, August 31 – Breakfast in hotel.  Accompany guide to MAKS 2019 for day of exploring.  Watch aerial shows from the comfort of the VIP Pavilion.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Sunday, September 1 – Breakfast in hotel.  Walking tour with guide &amp; lunch.  Rest of day free to explore Moscow.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Monday, September 2 – Breakfast in hotel.  Free day, or add one or more great adventure options, for an additional cost.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Tuesday, September 3 – Breakfast in hotel.   Transportation to airport for departure.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5945" y="4983748"/>
            <a:ext cx="1608665" cy="137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2527" y="5952152"/>
            <a:ext cx="8110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www.incredible-adventures.com</a:t>
            </a:r>
            <a:endParaRPr lang="en-US" dirty="0"/>
          </a:p>
          <a:p>
            <a:r>
              <a:rPr lang="en-US" dirty="0"/>
              <a:t>800-644-7382 or 941-346-2603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049" y="5620215"/>
            <a:ext cx="11062010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Customize Your MAKS 2019 Air Show Adventure With One or More Adventure Add-</a:t>
            </a:r>
            <a:r>
              <a:rPr lang="en-US" sz="3200" dirty="0" err="1" smtClean="0">
                <a:solidFill>
                  <a:srgbClr val="FF0000"/>
                </a:solidFill>
                <a:latin typeface="Arial Black" pitchFamily="34" charset="0"/>
              </a:rPr>
              <a:t>Ons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21413" y="-1064361"/>
            <a:ext cx="5794828" cy="22129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chemeClr val="bg1"/>
                </a:solidFill>
                <a:latin typeface="Arial Black" pitchFamily="34" charset="0"/>
              </a:rPr>
              <a:t>Fly Here...</a:t>
            </a:r>
            <a:endParaRPr lang="en-US" sz="3600" b="1" dirty="0">
              <a:latin typeface="Arial Black" pitchFamily="34" charset="0"/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965" y="4828478"/>
            <a:ext cx="1608665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99356" y="5464098"/>
            <a:ext cx="5464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Optional Add On -  Advanced L-39 Fighter Jet Flight with multi-camera video:  $4950 US</a:t>
            </a:r>
          </a:p>
          <a:p>
            <a:r>
              <a:rPr lang="en-US" dirty="0" smtClean="0"/>
              <a:t>Additional flight options available.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3024" y="6188927"/>
            <a:ext cx="498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www.incredible-adventures.com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3477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806" y="544334"/>
            <a:ext cx="3010151" cy="1154483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FF0000"/>
                </a:solidFill>
                <a:latin typeface="Arial Black" pitchFamily="34" charset="0"/>
              </a:rPr>
              <a:t>Bolshoi Ballet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000" b="1" i="1" dirty="0">
                <a:solidFill>
                  <a:schemeClr val="bg1"/>
                </a:solidFill>
              </a:rPr>
              <a:t>Optional </a:t>
            </a:r>
            <a:r>
              <a:rPr lang="en-US" sz="2000" b="1" i="1" dirty="0" smtClean="0">
                <a:solidFill>
                  <a:schemeClr val="bg1"/>
                </a:solidFill>
              </a:rPr>
              <a:t>Add-On Activity </a:t>
            </a:r>
            <a:br>
              <a:rPr lang="en-US" sz="2000" b="1" i="1" dirty="0" smtClean="0">
                <a:solidFill>
                  <a:schemeClr val="bg1"/>
                </a:solidFill>
              </a:rPr>
            </a:br>
            <a:r>
              <a:rPr lang="en-US" sz="2000" b="1" i="1" dirty="0" smtClean="0">
                <a:solidFill>
                  <a:schemeClr val="bg1"/>
                </a:solidFill>
              </a:rPr>
              <a:t>Call for Pricing</a:t>
            </a:r>
            <a:r>
              <a:rPr lang="en-US" sz="2000" b="1" i="1" dirty="0"/>
              <a:t/>
            </a:r>
            <a:br>
              <a:rPr lang="en-US" sz="2000" b="1" i="1" dirty="0"/>
            </a:br>
            <a:r>
              <a:rPr lang="en-US" sz="2000" b="1" dirty="0"/>
              <a:t/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772081" y="5714426"/>
            <a:ext cx="5504768" cy="11435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chemeClr val="bg1"/>
                </a:solidFill>
                <a:latin typeface="Arial Black" pitchFamily="34" charset="0"/>
              </a:rPr>
              <a:t>Visit </a:t>
            </a:r>
            <a:r>
              <a:rPr lang="en-US" sz="3600" b="1" dirty="0">
                <a:solidFill>
                  <a:schemeClr val="bg1"/>
                </a:solidFill>
                <a:latin typeface="Arial Black" pitchFamily="34" charset="0"/>
              </a:rPr>
              <a:t>Here...</a:t>
            </a:r>
            <a:endParaRPr lang="en-US" sz="3600" b="1" dirty="0">
              <a:latin typeface="Arial Black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29200"/>
            <a:ext cx="2910555" cy="1828800"/>
          </a:xfrm>
          <a:prstGeom prst="rect">
            <a:avLst/>
          </a:prstGeom>
          <a:effectLst>
            <a:glow rad="12700">
              <a:schemeClr val="accent1">
                <a:alpha val="52000"/>
              </a:schemeClr>
            </a:glow>
            <a:softEdge rad="1524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70252" y="0"/>
            <a:ext cx="160866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648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58" t="9839" r="3646" b="11458"/>
          <a:stretch/>
        </p:blipFill>
        <p:spPr>
          <a:xfrm flipH="1">
            <a:off x="4721" y="4700588"/>
            <a:ext cx="3238089" cy="2194560"/>
          </a:xfrm>
          <a:prstGeom prst="rect">
            <a:avLst/>
          </a:prstGeom>
          <a:effectLst>
            <a:glow rad="12700">
              <a:schemeClr val="accent1">
                <a:alpha val="52000"/>
              </a:schemeClr>
            </a:glow>
            <a:softEdge rad="152400"/>
          </a:effec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168722" y="5693655"/>
            <a:ext cx="5010195" cy="1154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Russian Tank Firing Adventure</a:t>
            </a:r>
            <a:r>
              <a:rPr lang="en-US" sz="1800" b="1" dirty="0">
                <a:solidFill>
                  <a:schemeClr val="bg1"/>
                </a:solidFill>
              </a:rPr>
              <a:t/>
            </a:r>
            <a:br>
              <a:rPr lang="en-US" sz="1800" b="1" dirty="0">
                <a:solidFill>
                  <a:schemeClr val="bg1"/>
                </a:solidFill>
              </a:rPr>
            </a:br>
            <a:r>
              <a:rPr lang="en-US" sz="2000" b="1" i="1" dirty="0">
                <a:solidFill>
                  <a:schemeClr val="bg1"/>
                </a:solidFill>
              </a:rPr>
              <a:t>Optional </a:t>
            </a:r>
            <a:r>
              <a:rPr lang="en-US" sz="2000" b="1" i="1" dirty="0" smtClean="0">
                <a:solidFill>
                  <a:schemeClr val="bg1"/>
                </a:solidFill>
              </a:rPr>
              <a:t> Add-On Activity – Call for pricing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en-US" sz="1500" b="1" dirty="0"/>
              <a:t/>
            </a:r>
            <a:br>
              <a:rPr lang="en-US" sz="1500" b="1" dirty="0"/>
            </a:br>
            <a:endParaRPr lang="en-US" sz="1500" b="1" dirty="0"/>
          </a:p>
        </p:txBody>
      </p:sp>
      <p:pic>
        <p:nvPicPr>
          <p:cNvPr id="10" name="Picture 9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13774" y="223025"/>
            <a:ext cx="1608665" cy="13716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00491" y="-1435602"/>
            <a:ext cx="5794828" cy="27400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chemeClr val="bg1"/>
                </a:solidFill>
                <a:latin typeface="Arial Black" pitchFamily="34" charset="0"/>
              </a:rPr>
              <a:t>Play Here...</a:t>
            </a:r>
            <a:endParaRPr lang="en-US" sz="36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2517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57600"/>
            <a:ext cx="2133600" cy="3200400"/>
          </a:xfrm>
          <a:prstGeom prst="rect">
            <a:avLst/>
          </a:prstGeom>
          <a:effectLst>
            <a:glow rad="12700">
              <a:schemeClr val="accent1">
                <a:alpha val="52000"/>
              </a:schemeClr>
            </a:glow>
            <a:softEdge rad="1524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4862" y="-326562"/>
            <a:ext cx="4986339" cy="16026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chemeClr val="bg1"/>
                </a:solidFill>
                <a:latin typeface="Arial Black" pitchFamily="34" charset="0"/>
              </a:rPr>
              <a:t>Train Here...</a:t>
            </a:r>
            <a:endParaRPr lang="en-US" sz="3600" b="1" dirty="0">
              <a:latin typeface="Arial Black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147932" y="5657854"/>
            <a:ext cx="5129297" cy="1154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latin typeface="Arial Black" pitchFamily="34" charset="0"/>
              </a:rPr>
              <a:t>Gagarin Cosmonaut Training Center – Star City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700" b="1" i="1" dirty="0" smtClean="0">
                <a:solidFill>
                  <a:schemeClr val="bg1"/>
                </a:solidFill>
              </a:rPr>
              <a:t>Optional Add –On – Cosmonaut Training at Star City – Call for Pricing</a:t>
            </a:r>
            <a:r>
              <a:rPr lang="en-US" sz="1800" b="1" dirty="0"/>
              <a:t/>
            </a:r>
            <a:br>
              <a:rPr lang="en-US" sz="1800" b="1" dirty="0"/>
            </a:br>
            <a:endParaRPr lang="en-US" sz="1800" b="1" dirty="0"/>
          </a:p>
        </p:txBody>
      </p:sp>
      <p:pic>
        <p:nvPicPr>
          <p:cNvPr id="6" name="Picture 5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26496" y="211873"/>
            <a:ext cx="160866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3934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accent1">
                <a:tint val="66000"/>
                <a:satMod val="160000"/>
                <a:alpha val="37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28602" b="72339" l="16203" r="871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1308" y="-1915311"/>
            <a:ext cx="6442197" cy="911021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76800"/>
            <a:ext cx="10972800" cy="9144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Rockwell" pitchFamily="18" charset="0"/>
              </a:rPr>
              <a:t>“Life is either an incredible adventure or nothing at all.”</a:t>
            </a:r>
          </a:p>
          <a:p>
            <a:r>
              <a:rPr lang="en-US" sz="1600" dirty="0">
                <a:solidFill>
                  <a:schemeClr val="tx1"/>
                </a:solidFill>
                <a:latin typeface="Rockwell" pitchFamily="18" charset="0"/>
              </a:rPr>
              <a:t>- Inspired by Helen Keller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61028" y="5730633"/>
            <a:ext cx="54584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     </a:t>
            </a:r>
            <a:r>
              <a:rPr lang="en-US" sz="2400" dirty="0">
                <a:solidFill>
                  <a:srgbClr val="FF0000"/>
                </a:solidFill>
              </a:rPr>
              <a:t>www.incredible-adventures.com</a:t>
            </a:r>
          </a:p>
          <a:p>
            <a:pPr algn="ctr"/>
            <a:r>
              <a:rPr lang="en-US" dirty="0"/>
              <a:t>        800-644-7382 or 941-346-2603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4312" y="6377534"/>
            <a:ext cx="44353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Copyright Incredible Adventures / IA Worldwide, Inc.  - </a:t>
            </a:r>
            <a:r>
              <a:rPr lang="en-US" sz="1000" dirty="0" smtClean="0"/>
              <a:t>2019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2430277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5507</TotalTime>
  <Words>350</Words>
  <Application>Microsoft Office PowerPoint</Application>
  <PresentationFormat>Custom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The Legendary Metropol Hotel  Included Accommodations:   August 30, 31, Sept 1, Sept 2, 2019 </vt:lpstr>
      <vt:lpstr>MAKS 2019Airshow  Zhukovsky Moscow Region, Russia Package includes VIP Admission to MAKS on Saturday, August 31, 2019</vt:lpstr>
      <vt:lpstr>Slide 4</vt:lpstr>
      <vt:lpstr>MAKS 2019 – Itinerary</vt:lpstr>
      <vt:lpstr>Slide 6</vt:lpstr>
      <vt:lpstr>Slide 7</vt:lpstr>
      <vt:lpstr>Bolshoi Ballet Optional Add-On Activity  Call for Pricing  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 Claxton</dc:creator>
  <cp:lastModifiedBy>Corporate Edition</cp:lastModifiedBy>
  <cp:revision>196</cp:revision>
  <dcterms:created xsi:type="dcterms:W3CDTF">2015-06-11T23:41:25Z</dcterms:created>
  <dcterms:modified xsi:type="dcterms:W3CDTF">2019-06-18T18:28:40Z</dcterms:modified>
</cp:coreProperties>
</file>